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기능 설명서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M:Work</a:t>
            </a:r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통합 에이전트 플랫폼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83112" cy="0"/>
          </a:xfrm>
          <a:prstGeom prst="line">
            <a:avLst/>
          </a:prstGeom>
          <a:noFill/>
          <a:ln w="19050">
            <a:solidFill>
              <a:srgbClr val="1A1F2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37160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17385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URL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554480" y="1335024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85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https://mwork.34-47-99-173.nip.io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920" y="17373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PC와 모바일 웹 브라우저에서 로그인 없이 바로 이용할 수 있습니다. 이 문서의 화면과 설명은 예시 업무(치아보험 청약 인수심사)로 만든 데모 기준입니다.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280160"/>
            <a:ext cx="868680" cy="8686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92640" y="213055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바로가기</a:t>
            </a:r>
            <a:endParaRPr lang="en-US" sz="8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1280160"/>
            <a:ext cx="868680" cy="8686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698480" y="213055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영상 보기</a:t>
            </a:r>
            <a:endParaRPr lang="en-US" sz="800" dirty="0"/>
          </a:p>
        </p:txBody>
      </p:sp>
      <p:sp>
        <p:nvSpPr>
          <p:cNvPr id="12" name="Shape 8"/>
          <p:cNvSpPr/>
          <p:nvPr/>
        </p:nvSpPr>
        <p:spPr>
          <a:xfrm>
            <a:off x="502920" y="2395728"/>
            <a:ext cx="11183112" cy="3931920"/>
          </a:xfrm>
          <a:prstGeom prst="roundRect">
            <a:avLst>
              <a:gd name="adj" fmla="val 2791"/>
            </a:avLst>
          </a:prstGeom>
          <a:solidFill>
            <a:srgbClr val="17385C"/>
          </a:solidFill>
          <a:ln w="12700">
            <a:solidFill>
              <a:srgbClr val="17385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85800" y="248716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★ 이렇게 이용하세요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85800" y="2907792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17520"/>
            <a:ext cx="2386584" cy="14916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31520" y="2953512"/>
            <a:ext cx="237744" cy="237744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777240" y="4599432"/>
            <a:ext cx="2423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채팅에 문서를 붙여 요청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777240" y="4873752"/>
            <a:ext cx="2423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검토할 문서와 기준 자료를 첨부하고 할 일을 순서대로 적습니다. 근거 조항과 쪽 번호를 요구하면 답이 정확해집니다.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3419856" y="2907792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84" y="3017520"/>
            <a:ext cx="2386584" cy="14916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465576" y="2953512"/>
            <a:ext cx="237744" cy="237744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3511296" y="4599432"/>
            <a:ext cx="2423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확인, 이어서 요청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3511296" y="4873752"/>
            <a:ext cx="2423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답변과 결과 파일(PDF)을 확인하고 같은 채팅에서 후속 요청을 이어갑니다.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6153912" y="2907792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3017520"/>
            <a:ext cx="2386584" cy="149161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199632" y="2953512"/>
            <a:ext cx="237744" cy="237744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27" name="Text 20"/>
          <p:cNvSpPr/>
          <p:nvPr/>
        </p:nvSpPr>
        <p:spPr>
          <a:xfrm>
            <a:off x="6245352" y="4599432"/>
            <a:ext cx="2423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에이전트로 저장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6245352" y="4873752"/>
            <a:ext cx="2423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업무에 반복적으로 사용하고자 하는 채팅을 에이전트로 저장합니다. 한 줄만 적으면 입력, 기준 자료, 업무 단계가 자동으로 정리됩니다.</a:t>
            </a:r>
            <a:endParaRPr lang="en-US" sz="950" dirty="0"/>
          </a:p>
        </p:txBody>
      </p:sp>
      <p:sp>
        <p:nvSpPr>
          <p:cNvPr id="29" name="Shape 22"/>
          <p:cNvSpPr/>
          <p:nvPr/>
        </p:nvSpPr>
        <p:spPr>
          <a:xfrm>
            <a:off x="8887968" y="2907792"/>
            <a:ext cx="2606040" cy="301752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7696" y="3017520"/>
            <a:ext cx="2386584" cy="1491615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933688" y="2953512"/>
            <a:ext cx="237744" cy="237744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32" name="Text 24"/>
          <p:cNvSpPr/>
          <p:nvPr/>
        </p:nvSpPr>
        <p:spPr>
          <a:xfrm>
            <a:off x="8979408" y="4599432"/>
            <a:ext cx="2423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서비스로 사용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8979408" y="4873752"/>
            <a:ext cx="2423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게시된 서비스 화면에서 씁니다. 예시 서비스에서는 파일 2개와 요청 한 줄로 같은 심사를 받습니다. 보통 2~5분 걸립니다.</a:t>
            </a:r>
            <a:endParaRPr lang="en-US" sz="950" dirty="0"/>
          </a:p>
        </p:txBody>
      </p:sp>
      <p:sp>
        <p:nvSpPr>
          <p:cNvPr id="34" name="Text 26"/>
          <p:cNvSpPr/>
          <p:nvPr/>
        </p:nvSpPr>
        <p:spPr>
          <a:xfrm>
            <a:off x="685800" y="6035040"/>
            <a:ext cx="10789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BE7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궁금한 것은 채팅에서 바로 묻고, 자주 하는 일은 에이전트로 저장해 서비스로 나눠 쓰세요.</a:t>
            </a:r>
            <a:endParaRPr lang="en-US" sz="1000" dirty="0"/>
          </a:p>
        </p:txBody>
      </p:sp>
      <p:sp>
        <p:nvSpPr>
          <p:cNvPr id="35" name="Shape 27"/>
          <p:cNvSpPr/>
          <p:nvPr/>
        </p:nvSpPr>
        <p:spPr>
          <a:xfrm>
            <a:off x="502920" y="6446520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36" name="Text 28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M:Work 사용자 기능 설명서</a:t>
            </a:r>
            <a:endParaRPr lang="en-US" sz="900" dirty="0"/>
          </a:p>
        </p:txBody>
      </p:sp>
      <p:sp>
        <p:nvSpPr>
          <p:cNvPr id="37" name="Text 29"/>
          <p:cNvSpPr/>
          <p:nvPr/>
        </p:nvSpPr>
        <p:spPr>
          <a:xfrm>
            <a:off x="9875520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 / 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새 채팅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첫 화면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02920" y="93268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질문이나 일회성 작업을 시작하는 화면입니다.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27101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7240" y="126187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채팅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대화를 시작합니다.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153619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77240" y="1527048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메시지 입력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요청을 적고 보냅니다. 파일은 + 버튼으로 첨부합니다.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80136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77240" y="1792224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모델 선택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모델은 Qwen3.8 Flash입니다.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02920" y="2066544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77240" y="205740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채팅에서 저장한 반복 업무 목록으로 이동합니다.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2331720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77240" y="2322576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에이전트를 붙인 실무자용 화면 목록으로 이동합니다.</a:t>
            </a:r>
            <a:endParaRPr lang="en-US" sz="10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6815" y="411480"/>
            <a:ext cx="4251960" cy="2657475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7436815" y="41148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36815" y="636437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8754658" y="129416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8930716" y="163631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7436815" y="1430357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436815" y="1603093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7436815" y="308724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채팅 화면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502920" y="3319272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02920" y="342900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502920" y="361188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첨부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입력창의 + 버튼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502920" y="39959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검토할 문서와 기준 자료를 함께 붙입니다.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02920" y="433425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777240" y="432511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 버튼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첨부 메뉴를 엽니다.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502920" y="459943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777240" y="4590288"/>
            <a:ext cx="6492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선택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PDF, DOCX, XLSX, PPTX, MD, TXT, 이미지를 파일당 20MB까지 여러 개 붙일 수 있습니다. 체크 표시가 있는 서식은 쪽 그림까지 읽습니다.</a:t>
            </a:r>
            <a:endParaRPr lang="en-US" sz="1000" dirty="0"/>
          </a:p>
        </p:txBody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815" y="3474720"/>
            <a:ext cx="4251960" cy="2657475"/>
          </a:xfrm>
          <a:prstGeom prst="rect">
            <a:avLst/>
          </a:prstGeom>
        </p:spPr>
      </p:pic>
      <p:sp>
        <p:nvSpPr>
          <p:cNvPr id="32" name="Shape 28"/>
          <p:cNvSpPr/>
          <p:nvPr/>
        </p:nvSpPr>
        <p:spPr>
          <a:xfrm>
            <a:off x="7436815" y="347472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8791199" y="469955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34" name="Text 30"/>
          <p:cNvSpPr/>
          <p:nvPr/>
        </p:nvSpPr>
        <p:spPr>
          <a:xfrm>
            <a:off x="8791199" y="4334149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35" name="Text 31"/>
          <p:cNvSpPr/>
          <p:nvPr/>
        </p:nvSpPr>
        <p:spPr>
          <a:xfrm>
            <a:off x="7436815" y="615048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첨부 메뉴</a:t>
            </a:r>
            <a:endParaRPr lang="en-US" sz="850" dirty="0"/>
          </a:p>
        </p:txBody>
      </p:sp>
      <p:sp>
        <p:nvSpPr>
          <p:cNvPr id="36" name="Shape 32"/>
          <p:cNvSpPr/>
          <p:nvPr/>
        </p:nvSpPr>
        <p:spPr>
          <a:xfrm>
            <a:off x="502920" y="6446520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M:Work 사용자 기능 설명서</a:t>
            </a:r>
            <a:endParaRPr lang="en-US" sz="900" dirty="0"/>
          </a:p>
        </p:txBody>
      </p:sp>
      <p:sp>
        <p:nvSpPr>
          <p:cNvPr id="38" name="Text 34"/>
          <p:cNvSpPr/>
          <p:nvPr/>
        </p:nvSpPr>
        <p:spPr>
          <a:xfrm>
            <a:off x="9875520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 / 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작성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채팅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02920" y="93268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어떤 순서로 할지 적으면 결과가 안정적입니다.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27101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7240" y="1261872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첨부한 파일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위에 표시됩니다. 어느 파일이 검토 대상이고 어느 파일이 기준 자료인지 글로 적어 주세요.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171907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77240" y="1709928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내용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처리 순서를 번호로 적고, 판단마다 근거 문서와 조항, 쪽 번호를 붙이라고 요구합니다. 한 번 답하는 데 보통 1~3분 걸립니다.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216712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77240" y="2157984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버튼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첨부한 자료와 AI가 만든 파일을 한 목록에서 열고 내려받습니다.</a:t>
            </a:r>
            <a:endParaRPr lang="en-US" sz="10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6815" y="411480"/>
            <a:ext cx="4251960" cy="2657475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436815" y="41148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618338" y="689586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887532" y="150676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1176283" y="41148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7436815" y="308724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예시: 청약 인수심사 1차 검토 요청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502920" y="3319272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342900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502920" y="361188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확인, 이어서 요청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채팅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502920" y="39959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채팅에서 후속 요청을 하면 앞의 검토 내용을 그대로 이어받습니다.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502920" y="433425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777240" y="432511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답변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아래의 실행 기록을 펼치면 AI가 읽은 문서와 검색 내용이 보입니다.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502920" y="459943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777240" y="4590288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PDF 다운로드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"PDF로 만들어줘"라고 요청하면 링크가 붙습니다.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502920" y="486460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777240" y="4855464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파일 카드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열거나 내려받습니다.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02920" y="5129784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777240" y="5120640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입력창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이어서 요청합니다. 예시에서는 1턴 1차 검토, 2턴 고지 불일치 심층 검토, 3턴 안내문 PDF 작성으로 이어갔습니다.</a:t>
            </a:r>
            <a:endParaRPr lang="en-US" sz="1000" dirty="0"/>
          </a:p>
        </p:txBody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815" y="3474720"/>
            <a:ext cx="4251960" cy="2657475"/>
          </a:xfrm>
          <a:prstGeom prst="rect">
            <a:avLst/>
          </a:prstGeom>
        </p:spPr>
      </p:pic>
      <p:sp>
        <p:nvSpPr>
          <p:cNvPr id="30" name="Shape 26"/>
          <p:cNvSpPr/>
          <p:nvPr/>
        </p:nvSpPr>
        <p:spPr>
          <a:xfrm>
            <a:off x="7436815" y="347472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8691543" y="3802654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32" name="Text 28"/>
          <p:cNvSpPr/>
          <p:nvPr/>
        </p:nvSpPr>
        <p:spPr>
          <a:xfrm>
            <a:off x="8691543" y="405179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9"/>
          <p:cNvSpPr/>
          <p:nvPr/>
        </p:nvSpPr>
        <p:spPr>
          <a:xfrm>
            <a:off x="8850992" y="4576643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34" name="Text 30"/>
          <p:cNvSpPr/>
          <p:nvPr/>
        </p:nvSpPr>
        <p:spPr>
          <a:xfrm>
            <a:off x="8674934" y="550676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35" name="Text 31"/>
          <p:cNvSpPr/>
          <p:nvPr/>
        </p:nvSpPr>
        <p:spPr>
          <a:xfrm>
            <a:off x="7436815" y="615048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예시: 3턴 결과, 조건부 승낙 안내문 PDF</a:t>
            </a:r>
            <a:endParaRPr lang="en-US" sz="850" dirty="0"/>
          </a:p>
        </p:txBody>
      </p:sp>
      <p:sp>
        <p:nvSpPr>
          <p:cNvPr id="36" name="Shape 32"/>
          <p:cNvSpPr/>
          <p:nvPr/>
        </p:nvSpPr>
        <p:spPr>
          <a:xfrm>
            <a:off x="502920" y="6446520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M:Work 사용자 기능 설명서</a:t>
            </a:r>
            <a:endParaRPr lang="en-US" sz="900" dirty="0"/>
          </a:p>
        </p:txBody>
      </p:sp>
      <p:sp>
        <p:nvSpPr>
          <p:cNvPr id="38" name="Text 34"/>
          <p:cNvSpPr/>
          <p:nvPr/>
        </p:nvSpPr>
        <p:spPr>
          <a:xfrm>
            <a:off x="9875520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 / 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에이전트로 저장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채팅의 ··· 메뉴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02920" y="93268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업무에 반복적으로 사용하고자 하는 채팅을 에이전트로 저장합니다.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27101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7240" y="1261872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에이전트로 저장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 일을 한 줄로 적고 업무 정리, 내용 확인, 저장 순서로 진행합니다. 입력, 기준 자료, 업무 단계, 확인할 사항이 자동으로 나뉩니다.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171907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77240" y="1709928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서비스로 만들기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메뉴에서 실무자용 화면을 바로 만들 수도 있습니다.</a:t>
            </a:r>
            <a:endParaRPr lang="en-US" sz="10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6815" y="411480"/>
            <a:ext cx="4251960" cy="2657475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436815" y="41148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488661" y="523494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0488661" y="656368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7436815" y="308724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 더보기 메뉴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502920" y="3319272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2920" y="342900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02920" y="361188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 목록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왼쪽 메뉴의 에이전트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502920" y="39959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저장한 에이전트를 열어 확인하고 실행하고 수정합니다.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02920" y="433425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777240" y="432511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에이전트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내가 저장한 목록입니다. 둘러보기에는 게시된 에이전트가 보입니다.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02920" y="459943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77240" y="4590288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 카드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이름과 하는 일을 보여 줍니다.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502920" y="486460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777240" y="4855464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열기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상세 화면으로 이동합니다.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502920" y="5129784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777240" y="512064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만들기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 없이 직접 만들 때 씁니다.</a:t>
            </a:r>
            <a:endParaRPr lang="en-US" sz="1000" dirty="0"/>
          </a:p>
        </p:txBody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815" y="3474720"/>
            <a:ext cx="4251960" cy="2657475"/>
          </a:xfrm>
          <a:prstGeom prst="rect">
            <a:avLst/>
          </a:prstGeom>
        </p:spPr>
      </p:pic>
      <p:sp>
        <p:nvSpPr>
          <p:cNvPr id="27" name="Shape 23"/>
          <p:cNvSpPr/>
          <p:nvPr/>
        </p:nvSpPr>
        <p:spPr>
          <a:xfrm>
            <a:off x="7436815" y="347472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7927519" y="3875734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29" name="Text 25"/>
          <p:cNvSpPr/>
          <p:nvPr/>
        </p:nvSpPr>
        <p:spPr>
          <a:xfrm>
            <a:off x="7927519" y="4121551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30" name="Text 26"/>
          <p:cNvSpPr/>
          <p:nvPr/>
        </p:nvSpPr>
        <p:spPr>
          <a:xfrm>
            <a:off x="8668291" y="478592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31" name="Text 27"/>
          <p:cNvSpPr/>
          <p:nvPr/>
        </p:nvSpPr>
        <p:spPr>
          <a:xfrm>
            <a:off x="11209501" y="347472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32" name="Text 28"/>
          <p:cNvSpPr/>
          <p:nvPr/>
        </p:nvSpPr>
        <p:spPr>
          <a:xfrm>
            <a:off x="7436815" y="615048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에이전트</a:t>
            </a:r>
            <a:endParaRPr lang="en-US" sz="850" dirty="0"/>
          </a:p>
        </p:txBody>
      </p:sp>
      <p:sp>
        <p:nvSpPr>
          <p:cNvPr id="33" name="Shape 29"/>
          <p:cNvSpPr/>
          <p:nvPr/>
        </p:nvSpPr>
        <p:spPr>
          <a:xfrm>
            <a:off x="502920" y="6446520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M:Work 사용자 기능 설명서</a:t>
            </a:r>
            <a:endParaRPr lang="en-US" sz="900" dirty="0"/>
          </a:p>
        </p:txBody>
      </p:sp>
      <p:sp>
        <p:nvSpPr>
          <p:cNvPr id="35" name="Text 31"/>
          <p:cNvSpPr/>
          <p:nvPr/>
        </p:nvSpPr>
        <p:spPr>
          <a:xfrm>
            <a:off x="9875520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 / 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 구성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에이전트 열기, 워크플로우 탭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02920" y="93268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때 필요한 입력과 저장된 기준 자료, 업무 단계가 정리되어 있습니다. 아래는 예시 에이전트 기준입니다.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27101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7240" y="126187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실행할 때마다 새로 붙일 자료입니다. 예시에서는 청약서, 진료자료, 요청사항.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153619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77240" y="1527048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업무 단계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예시에서는 자료 확인, 가입 조건과 직업 확인, 알릴 의무 대조, 심층 쟁점 검토, 문서 작성 순서입니다.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98424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77240" y="1975104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 자료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계속 같이 쓰는 문서입니다. 예시에서는 사업방법서, 약관, 직업 위험등급표, 금감원 자료.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02920" y="2432304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77240" y="242316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입력을 붙여 바로 실행합니다.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2697480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77240" y="2688336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게시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켜면 다른 사람에게 공개됩니다.</a:t>
            </a:r>
            <a:endParaRPr lang="en-US" sz="10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6815" y="411480"/>
            <a:ext cx="4251960" cy="2657475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7436815" y="41148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575279" y="115132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8575279" y="167285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8575279" y="268269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0741121" y="278567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0711224" y="65969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7436815" y="308724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예시: 치아보험 언더라이팅 에이전트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502920" y="3319272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02920" y="342900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502920" y="361188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목록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왼쪽 메뉴의 서비스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502920" y="39959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에이전트를 장착한 실무자용 화면을 모아 봅니다.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02920" y="433425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777240" y="432511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카드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이름, 설명, 게시 여부를 보여 줍니다.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502920" y="459943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777240" y="4590288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열기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편집과 미리보기로 이동합니다.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502920" y="486460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777240" y="4855464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만들기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서비스를 만듭니다. 필요한 화면을 한 줄로 적으면 AI가 만들어 줍니다.</a:t>
            </a:r>
            <a:endParaRPr lang="en-US" sz="1000" dirty="0"/>
          </a:p>
        </p:txBody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815" y="3474720"/>
            <a:ext cx="4251960" cy="2657475"/>
          </a:xfrm>
          <a:prstGeom prst="rect">
            <a:avLst/>
          </a:prstGeom>
        </p:spPr>
      </p:pic>
      <p:sp>
        <p:nvSpPr>
          <p:cNvPr id="34" name="Shape 30"/>
          <p:cNvSpPr/>
          <p:nvPr/>
        </p:nvSpPr>
        <p:spPr>
          <a:xfrm>
            <a:off x="7436815" y="347472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7927519" y="4121551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36" name="Text 32"/>
          <p:cNvSpPr/>
          <p:nvPr/>
        </p:nvSpPr>
        <p:spPr>
          <a:xfrm>
            <a:off x="8668291" y="4699552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11212823" y="347472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38" name="Text 34"/>
          <p:cNvSpPr/>
          <p:nvPr/>
        </p:nvSpPr>
        <p:spPr>
          <a:xfrm>
            <a:off x="7436815" y="615048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서비스</a:t>
            </a:r>
            <a:endParaRPr lang="en-US" sz="850" dirty="0"/>
          </a:p>
        </p:txBody>
      </p:sp>
      <p:sp>
        <p:nvSpPr>
          <p:cNvPr id="39" name="Shape 35"/>
          <p:cNvSpPr/>
          <p:nvPr/>
        </p:nvSpPr>
        <p:spPr>
          <a:xfrm>
            <a:off x="502920" y="6446520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M:Work 사용자 기능 설명서</a:t>
            </a:r>
            <a:endParaRPr lang="en-US" sz="900" dirty="0"/>
          </a:p>
        </p:txBody>
      </p:sp>
      <p:sp>
        <p:nvSpPr>
          <p:cNvPr id="41" name="Text 37"/>
          <p:cNvSpPr/>
          <p:nvPr/>
        </p:nvSpPr>
        <p:spPr>
          <a:xfrm>
            <a:off x="9875520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 / 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편집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열기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02920" y="93268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만든 화면을 확인하고 저장하고 게시합니다.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27101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7240" y="126187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미리보기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화면 그대로 확인합니다.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153619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77240" y="1527048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 탭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장착된 에이전트와 호출 이름을 확인합니다. 에이전트를 장착한 뒤에는 AI로 수정을 눌러 화면을 다시 만듭니다.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98424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77240" y="1975104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AI로 수정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바꾸고 싶은 점을 한 줄로 적습니다.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02920" y="2249424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77240" y="224028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게시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켜면 공개 주소가 생깁니다. 이 주소를 실무자에게 공유합니다.</a:t>
            </a:r>
            <a:endParaRPr lang="en-US" sz="10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6815" y="411480"/>
            <a:ext cx="4251960" cy="2657475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7436815" y="41148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27519" y="965299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767946" y="965299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927519" y="829104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0711224" y="659690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7436815" y="308724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미리보기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502920" y="3319272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02920" y="342900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738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502920" y="361188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워크플로우</a:t>
            </a:r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편집의 워크플로우 탭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502920" y="39959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화면의 호출과 장착한 에이전트의 연결을 그림으로 확인합니다.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502920" y="4334256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777240" y="4325112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화면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사용자가 입력하는 폼입니다.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502920" y="4599432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777240" y="4590288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 노드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 이름은 assistant입니다. 화면이 이 이름으로 에이전트를 부릅니다.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502920" y="5047488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777240" y="5038344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단위 테스트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노드 하나만 따로 실행해 봅니다.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502920" y="5312664"/>
            <a:ext cx="182880" cy="182880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777240" y="5303520"/>
            <a:ext cx="6492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에이전트 추가  </a:t>
            </a:r>
            <a:pPr indent="0" marL="0">
              <a:buNone/>
            </a:pPr>
            <a:r>
              <a:rPr lang="en-US" sz="1000" dirty="0">
                <a:solidFill>
                  <a:srgbClr val="1A1F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에이전트를 더 장착합니다.</a:t>
            </a:r>
            <a:endParaRPr lang="en-US" sz="1000" dirty="0"/>
          </a:p>
        </p:txBody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815" y="3474720"/>
            <a:ext cx="4251960" cy="2657475"/>
          </a:xfrm>
          <a:prstGeom prst="rect">
            <a:avLst/>
          </a:prstGeom>
        </p:spPr>
      </p:pic>
      <p:sp>
        <p:nvSpPr>
          <p:cNvPr id="33" name="Shape 29"/>
          <p:cNvSpPr/>
          <p:nvPr/>
        </p:nvSpPr>
        <p:spPr>
          <a:xfrm>
            <a:off x="7436815" y="3474720"/>
            <a:ext cx="4251960" cy="2657475"/>
          </a:xfrm>
          <a:prstGeom prst="rect">
            <a:avLst/>
          </a:prstGeom>
          <a:ln w="9525">
            <a:solidFill>
              <a:srgbClr val="D9DDE3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9312728" y="4649724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00" dirty="0"/>
          </a:p>
        </p:txBody>
      </p:sp>
      <p:sp>
        <p:nvSpPr>
          <p:cNvPr id="35" name="Text 31"/>
          <p:cNvSpPr/>
          <p:nvPr/>
        </p:nvSpPr>
        <p:spPr>
          <a:xfrm>
            <a:off x="9312728" y="5443645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36" name="Text 32"/>
          <p:cNvSpPr/>
          <p:nvPr/>
        </p:nvSpPr>
        <p:spPr>
          <a:xfrm>
            <a:off x="9262901" y="4277678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10664719" y="4277678"/>
            <a:ext cx="201168" cy="201168"/>
          </a:xfrm>
          <a:prstGeom prst="ellipse">
            <a:avLst/>
          </a:prstGeom>
          <a:solidFill>
            <a:srgbClr val="17385C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38" name="Text 34"/>
          <p:cNvSpPr/>
          <p:nvPr/>
        </p:nvSpPr>
        <p:spPr>
          <a:xfrm>
            <a:off x="7436815" y="615048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흐름</a:t>
            </a:r>
            <a:endParaRPr lang="en-US" sz="850" dirty="0"/>
          </a:p>
        </p:txBody>
      </p:sp>
      <p:sp>
        <p:nvSpPr>
          <p:cNvPr id="39" name="Shape 35"/>
          <p:cNvSpPr/>
          <p:nvPr/>
        </p:nvSpPr>
        <p:spPr>
          <a:xfrm>
            <a:off x="502920" y="6446520"/>
            <a:ext cx="1118311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M:Work 사용자 기능 설명서</a:t>
            </a:r>
            <a:endParaRPr lang="en-US" sz="900" dirty="0"/>
          </a:p>
        </p:txBody>
      </p:sp>
      <p:sp>
        <p:nvSpPr>
          <p:cNvPr id="41" name="Text 37"/>
          <p:cNvSpPr/>
          <p:nvPr/>
        </p:nvSpPr>
        <p:spPr>
          <a:xfrm>
            <a:off x="9875520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 / 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M:Work</dc:creator>
  <cp:lastModifiedBy>M:Work</cp:lastModifiedBy>
  <cp:revision>1</cp:revision>
  <dcterms:created xsi:type="dcterms:W3CDTF">2026-09-30T22:34:17Z</dcterms:created>
  <dcterms:modified xsi:type="dcterms:W3CDTF">2026-09-30T22:34:17Z</dcterms:modified>
</cp:coreProperties>
</file>